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7315200" cy="9601200"/>
  <p:notesSz cx="7315200" cy="96012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2A00"/>
    <a:srgbClr val="FFEA8F"/>
    <a:srgbClr val="FCDD6C"/>
    <a:srgbClr val="FDD903"/>
    <a:srgbClr val="FFCC00"/>
    <a:srgbClr val="FFFF00"/>
    <a:srgbClr val="E8E840"/>
    <a:srgbClr val="AFA76B"/>
    <a:srgbClr val="BAC068"/>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20" autoAdjust="0"/>
    <p:restoredTop sz="90929"/>
  </p:normalViewPr>
  <p:slideViewPr>
    <p:cSldViewPr>
      <p:cViewPr>
        <p:scale>
          <a:sx n="166" d="100"/>
          <a:sy n="166" d="100"/>
        </p:scale>
        <p:origin x="-1158" y="3018"/>
      </p:cViewPr>
      <p:guideLst>
        <p:guide orient="horz" pos="3024"/>
        <p:guide pos="230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6465" tIns="48233" rIns="96465" bIns="48233" numCol="1" anchor="t" anchorCtr="0" compatLnSpc="1">
            <a:prstTxWarp prst="textNoShape">
              <a:avLst/>
            </a:prstTxWarp>
          </a:bodyPr>
          <a:lstStyle>
            <a:lvl1pPr algn="l" defTabSz="964117">
              <a:defRPr sz="1300" dirty="0"/>
            </a:lvl1pPr>
          </a:lstStyle>
          <a:p>
            <a:pPr>
              <a:defRPr/>
            </a:pPr>
            <a:endParaRPr lang="en-US" dirty="0"/>
          </a:p>
        </p:txBody>
      </p:sp>
      <p:sp>
        <p:nvSpPr>
          <p:cNvPr id="4099" name="Rectangle 1027"/>
          <p:cNvSpPr>
            <a:spLocks noGrp="1" noChangeArrowheads="1"/>
          </p:cNvSpPr>
          <p:nvPr>
            <p:ph type="dt" sz="quarter" idx="1"/>
          </p:nvPr>
        </p:nvSpPr>
        <p:spPr bwMode="auto">
          <a:xfrm>
            <a:off x="4145280" y="0"/>
            <a:ext cx="3169920" cy="480388"/>
          </a:xfrm>
          <a:prstGeom prst="rect">
            <a:avLst/>
          </a:prstGeom>
          <a:noFill/>
          <a:ln w="9525">
            <a:noFill/>
            <a:miter lim="800000"/>
            <a:headEnd/>
            <a:tailEnd/>
          </a:ln>
          <a:effectLst/>
        </p:spPr>
        <p:txBody>
          <a:bodyPr vert="horz" wrap="square" lIns="96465" tIns="48233" rIns="96465" bIns="48233" numCol="1" anchor="t" anchorCtr="0" compatLnSpc="1">
            <a:prstTxWarp prst="textNoShape">
              <a:avLst/>
            </a:prstTxWarp>
          </a:bodyPr>
          <a:lstStyle>
            <a:lvl1pPr algn="r" defTabSz="964117">
              <a:defRPr sz="1300" dirty="0"/>
            </a:lvl1pPr>
          </a:lstStyle>
          <a:p>
            <a:pPr>
              <a:defRPr/>
            </a:pPr>
            <a:endParaRPr lang="en-US" dirty="0"/>
          </a:p>
        </p:txBody>
      </p:sp>
      <p:sp>
        <p:nvSpPr>
          <p:cNvPr id="4100" name="Rectangle 1028"/>
          <p:cNvSpPr>
            <a:spLocks noGrp="1" noChangeArrowheads="1"/>
          </p:cNvSpPr>
          <p:nvPr>
            <p:ph type="ftr" sz="quarter" idx="2"/>
          </p:nvPr>
        </p:nvSpPr>
        <p:spPr bwMode="auto">
          <a:xfrm>
            <a:off x="0" y="9120813"/>
            <a:ext cx="3169920" cy="480387"/>
          </a:xfrm>
          <a:prstGeom prst="rect">
            <a:avLst/>
          </a:prstGeom>
          <a:noFill/>
          <a:ln w="9525">
            <a:noFill/>
            <a:miter lim="800000"/>
            <a:headEnd/>
            <a:tailEnd/>
          </a:ln>
          <a:effectLst/>
        </p:spPr>
        <p:txBody>
          <a:bodyPr vert="horz" wrap="square" lIns="96465" tIns="48233" rIns="96465" bIns="48233" numCol="1" anchor="b" anchorCtr="0" compatLnSpc="1">
            <a:prstTxWarp prst="textNoShape">
              <a:avLst/>
            </a:prstTxWarp>
          </a:bodyPr>
          <a:lstStyle>
            <a:lvl1pPr algn="l" defTabSz="964117">
              <a:defRPr sz="1300" dirty="0"/>
            </a:lvl1pPr>
          </a:lstStyle>
          <a:p>
            <a:pPr>
              <a:defRPr/>
            </a:pPr>
            <a:endParaRPr lang="en-US" dirty="0"/>
          </a:p>
        </p:txBody>
      </p:sp>
      <p:sp>
        <p:nvSpPr>
          <p:cNvPr id="4101" name="Rectangle 1029"/>
          <p:cNvSpPr>
            <a:spLocks noGrp="1" noChangeArrowheads="1"/>
          </p:cNvSpPr>
          <p:nvPr>
            <p:ph type="sldNum" sz="quarter" idx="3"/>
          </p:nvPr>
        </p:nvSpPr>
        <p:spPr bwMode="auto">
          <a:xfrm>
            <a:off x="4145280" y="9120813"/>
            <a:ext cx="3169920" cy="480387"/>
          </a:xfrm>
          <a:prstGeom prst="rect">
            <a:avLst/>
          </a:prstGeom>
          <a:noFill/>
          <a:ln w="9525">
            <a:noFill/>
            <a:miter lim="800000"/>
            <a:headEnd/>
            <a:tailEnd/>
          </a:ln>
          <a:effectLst/>
        </p:spPr>
        <p:txBody>
          <a:bodyPr vert="horz" wrap="square" lIns="96465" tIns="48233" rIns="96465" bIns="48233" numCol="1" anchor="b" anchorCtr="0" compatLnSpc="1">
            <a:prstTxWarp prst="textNoShape">
              <a:avLst/>
            </a:prstTxWarp>
          </a:bodyPr>
          <a:lstStyle>
            <a:lvl1pPr algn="r" defTabSz="964117">
              <a:defRPr sz="1300"/>
            </a:lvl1pPr>
          </a:lstStyle>
          <a:p>
            <a:pPr>
              <a:defRPr/>
            </a:pPr>
            <a:fld id="{ECEAB244-2ED5-4B35-B4B7-6CF653CE836B}" type="slidenum">
              <a:rPr lang="en-US"/>
              <a:pPr>
                <a:defRPr/>
              </a:pPr>
              <a:t>‹#›</a:t>
            </a:fld>
            <a:endParaRPr lang="en-US" dirty="0"/>
          </a:p>
        </p:txBody>
      </p:sp>
    </p:spTree>
    <p:extLst>
      <p:ext uri="{BB962C8B-B14F-4D97-AF65-F5344CB8AC3E}">
        <p14:creationId xmlns:p14="http://schemas.microsoft.com/office/powerpoint/2010/main" val="14842858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2982913"/>
            <a:ext cx="6216650" cy="20574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440363"/>
            <a:ext cx="512127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004973-F793-4049-B129-BD34C094F6D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EFAC7D-D8F7-4856-8C68-1A2FD5D0EB0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54075"/>
            <a:ext cx="1554162" cy="7680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854075"/>
            <a:ext cx="4510088" cy="7680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D6EA5F8-D684-419B-95EC-910DAF55788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858A40C-4401-453D-9F0B-E54B1D58275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025"/>
            <a:ext cx="6218238" cy="1908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8763"/>
            <a:ext cx="6218238"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F54E754-C6C2-422E-8C16-6CFED902D98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2773363"/>
            <a:ext cx="3032125" cy="576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773363"/>
            <a:ext cx="3032125" cy="576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4699419-423C-482F-8ED2-A7C7A805FC4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4175"/>
            <a:ext cx="658495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149475"/>
            <a:ext cx="3232150"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044825"/>
            <a:ext cx="3232150"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149475"/>
            <a:ext cx="3233737"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044825"/>
            <a:ext cx="3233737"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65B24F8-C285-4FDD-984E-2E1B9C1AA5F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FA72AD0-9BA7-42A9-8C55-D43A6A9FDEA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63F55F1-9369-42FF-B98D-29391AE47B0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2588"/>
            <a:ext cx="2406650" cy="16271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382588"/>
            <a:ext cx="4089400"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009775"/>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DF4C709-F168-41C7-9997-7753ED9C9BE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6721475"/>
            <a:ext cx="4389437" cy="79216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57250"/>
            <a:ext cx="4389437"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433513" y="7513638"/>
            <a:ext cx="4389437"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5BB557D-0B2F-4D78-9B17-8880A7C0FCC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854075"/>
            <a:ext cx="62166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2773363"/>
            <a:ext cx="6216650" cy="576103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8747125"/>
            <a:ext cx="1524000" cy="6413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500" dirty="0"/>
            </a:lvl1pPr>
          </a:lstStyle>
          <a:p>
            <a:pPr>
              <a:defRPr/>
            </a:pPr>
            <a:endParaRPr lang="en-US" dirty="0"/>
          </a:p>
        </p:txBody>
      </p:sp>
      <p:sp>
        <p:nvSpPr>
          <p:cNvPr id="1029" name="Rectangle 5"/>
          <p:cNvSpPr>
            <a:spLocks noGrp="1" noChangeArrowheads="1"/>
          </p:cNvSpPr>
          <p:nvPr>
            <p:ph type="ftr" sz="quarter" idx="3"/>
          </p:nvPr>
        </p:nvSpPr>
        <p:spPr bwMode="auto">
          <a:xfrm>
            <a:off x="2498725" y="8747125"/>
            <a:ext cx="2317750" cy="6413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500" dirty="0"/>
            </a:lvl1pPr>
          </a:lstStyle>
          <a:p>
            <a:pPr>
              <a:defRPr/>
            </a:pPr>
            <a:endParaRPr lang="en-US" dirty="0"/>
          </a:p>
        </p:txBody>
      </p:sp>
      <p:sp>
        <p:nvSpPr>
          <p:cNvPr id="1030" name="Rectangle 6"/>
          <p:cNvSpPr>
            <a:spLocks noGrp="1" noChangeArrowheads="1"/>
          </p:cNvSpPr>
          <p:nvPr>
            <p:ph type="sldNum" sz="quarter" idx="4"/>
          </p:nvPr>
        </p:nvSpPr>
        <p:spPr bwMode="auto">
          <a:xfrm>
            <a:off x="5241925" y="8747125"/>
            <a:ext cx="1524000" cy="6413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500"/>
            </a:lvl1pPr>
          </a:lstStyle>
          <a:p>
            <a:pPr>
              <a:defRPr/>
            </a:pPr>
            <a:fld id="{EA56CB15-569C-4586-9001-4969C42567C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Times New Roman" pitchFamily="18" charset="0"/>
        </a:defRPr>
      </a:lvl2pPr>
      <a:lvl3pPr algn="ctr" defTabSz="966788" rtl="0" eaLnBrk="0" fontAlgn="base" hangingPunct="0">
        <a:spcBef>
          <a:spcPct val="0"/>
        </a:spcBef>
        <a:spcAft>
          <a:spcPct val="0"/>
        </a:spcAft>
        <a:defRPr sz="4700">
          <a:solidFill>
            <a:schemeClr val="tx2"/>
          </a:solidFill>
          <a:latin typeface="Times New Roman" pitchFamily="18" charset="0"/>
        </a:defRPr>
      </a:lvl3pPr>
      <a:lvl4pPr algn="ctr" defTabSz="966788" rtl="0" eaLnBrk="0" fontAlgn="base" hangingPunct="0">
        <a:spcBef>
          <a:spcPct val="0"/>
        </a:spcBef>
        <a:spcAft>
          <a:spcPct val="0"/>
        </a:spcAft>
        <a:defRPr sz="4700">
          <a:solidFill>
            <a:schemeClr val="tx2"/>
          </a:solidFill>
          <a:latin typeface="Times New Roman" pitchFamily="18" charset="0"/>
        </a:defRPr>
      </a:lvl4pPr>
      <a:lvl5pPr algn="ctr" defTabSz="966788" rtl="0" eaLnBrk="0" fontAlgn="base" hangingPunct="0">
        <a:spcBef>
          <a:spcPct val="0"/>
        </a:spcBef>
        <a:spcAft>
          <a:spcPct val="0"/>
        </a:spcAft>
        <a:defRPr sz="4700">
          <a:solidFill>
            <a:schemeClr val="tx2"/>
          </a:solidFill>
          <a:latin typeface="Times New Roman" pitchFamily="18" charset="0"/>
        </a:defRPr>
      </a:lvl5pPr>
      <a:lvl6pPr marL="457200" algn="ctr" defTabSz="966788" rtl="0" fontAlgn="base">
        <a:spcBef>
          <a:spcPct val="0"/>
        </a:spcBef>
        <a:spcAft>
          <a:spcPct val="0"/>
        </a:spcAft>
        <a:defRPr sz="4700">
          <a:solidFill>
            <a:schemeClr val="tx2"/>
          </a:solidFill>
          <a:latin typeface="Times New Roman" pitchFamily="18" charset="0"/>
        </a:defRPr>
      </a:lvl6pPr>
      <a:lvl7pPr marL="914400" algn="ctr" defTabSz="966788" rtl="0" fontAlgn="base">
        <a:spcBef>
          <a:spcPct val="0"/>
        </a:spcBef>
        <a:spcAft>
          <a:spcPct val="0"/>
        </a:spcAft>
        <a:defRPr sz="4700">
          <a:solidFill>
            <a:schemeClr val="tx2"/>
          </a:solidFill>
          <a:latin typeface="Times New Roman" pitchFamily="18" charset="0"/>
        </a:defRPr>
      </a:lvl7pPr>
      <a:lvl8pPr marL="1371600" algn="ctr" defTabSz="966788" rtl="0" fontAlgn="base">
        <a:spcBef>
          <a:spcPct val="0"/>
        </a:spcBef>
        <a:spcAft>
          <a:spcPct val="0"/>
        </a:spcAft>
        <a:defRPr sz="4700">
          <a:solidFill>
            <a:schemeClr val="tx2"/>
          </a:solidFill>
          <a:latin typeface="Times New Roman" pitchFamily="18" charset="0"/>
        </a:defRPr>
      </a:lvl8pPr>
      <a:lvl9pPr marL="1828800" algn="ctr" defTabSz="966788" rtl="0" fontAlgn="base">
        <a:spcBef>
          <a:spcPct val="0"/>
        </a:spcBef>
        <a:spcAft>
          <a:spcPct val="0"/>
        </a:spcAft>
        <a:defRPr sz="4700">
          <a:solidFill>
            <a:schemeClr val="tx2"/>
          </a:solidFill>
          <a:latin typeface="Times New Roman" pitchFamily="18"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defRPr>
      </a:lvl2pPr>
      <a:lvl3pPr marL="1208088" indent="-241300" algn="l" defTabSz="966788" rtl="0" eaLnBrk="0" fontAlgn="base" hangingPunct="0">
        <a:spcBef>
          <a:spcPct val="20000"/>
        </a:spcBef>
        <a:spcAft>
          <a:spcPct val="0"/>
        </a:spcAft>
        <a:buChar char="•"/>
        <a:defRPr sz="2500">
          <a:solidFill>
            <a:schemeClr val="tx1"/>
          </a:solidFill>
          <a:latin typeface="+mn-lt"/>
        </a:defRPr>
      </a:lvl3pPr>
      <a:lvl4pPr marL="1692275" indent="-242888" algn="l" defTabSz="966788" rtl="0" eaLnBrk="0" fontAlgn="base" hangingPunct="0">
        <a:spcBef>
          <a:spcPct val="20000"/>
        </a:spcBef>
        <a:spcAft>
          <a:spcPct val="0"/>
        </a:spcAft>
        <a:buChar char="–"/>
        <a:defRPr sz="2100">
          <a:solidFill>
            <a:schemeClr val="tx1"/>
          </a:solidFill>
          <a:latin typeface="+mn-lt"/>
        </a:defRPr>
      </a:lvl4pPr>
      <a:lvl5pPr marL="2174875" indent="-241300" algn="l" defTabSz="966788" rtl="0" eaLnBrk="0" fontAlgn="base" hangingPunct="0">
        <a:spcBef>
          <a:spcPct val="20000"/>
        </a:spcBef>
        <a:spcAft>
          <a:spcPct val="0"/>
        </a:spcAft>
        <a:buChar char="»"/>
        <a:defRPr sz="2100">
          <a:solidFill>
            <a:schemeClr val="tx1"/>
          </a:solidFill>
          <a:latin typeface="+mn-lt"/>
        </a:defRPr>
      </a:lvl5pPr>
      <a:lvl6pPr marL="2632075" indent="-241300" algn="l" defTabSz="966788" rtl="0" fontAlgn="base">
        <a:spcBef>
          <a:spcPct val="20000"/>
        </a:spcBef>
        <a:spcAft>
          <a:spcPct val="0"/>
        </a:spcAft>
        <a:buChar char="»"/>
        <a:defRPr sz="2100">
          <a:solidFill>
            <a:schemeClr val="tx1"/>
          </a:solidFill>
          <a:latin typeface="+mn-lt"/>
        </a:defRPr>
      </a:lvl6pPr>
      <a:lvl7pPr marL="3089275" indent="-241300" algn="l" defTabSz="966788" rtl="0" fontAlgn="base">
        <a:spcBef>
          <a:spcPct val="20000"/>
        </a:spcBef>
        <a:spcAft>
          <a:spcPct val="0"/>
        </a:spcAft>
        <a:buChar char="»"/>
        <a:defRPr sz="2100">
          <a:solidFill>
            <a:schemeClr val="tx1"/>
          </a:solidFill>
          <a:latin typeface="+mn-lt"/>
        </a:defRPr>
      </a:lvl7pPr>
      <a:lvl8pPr marL="3546475" indent="-241300" algn="l" defTabSz="966788" rtl="0" fontAlgn="base">
        <a:spcBef>
          <a:spcPct val="20000"/>
        </a:spcBef>
        <a:spcAft>
          <a:spcPct val="0"/>
        </a:spcAft>
        <a:buChar char="»"/>
        <a:defRPr sz="2100">
          <a:solidFill>
            <a:schemeClr val="tx1"/>
          </a:solidFill>
          <a:latin typeface="+mn-lt"/>
        </a:defRPr>
      </a:lvl8pPr>
      <a:lvl9pPr marL="4003675" indent="-241300" algn="l" defTabSz="966788" rtl="0" fontAlgn="base">
        <a:spcBef>
          <a:spcPct val="20000"/>
        </a:spcBef>
        <a:spcAft>
          <a:spcPct val="0"/>
        </a:spcAft>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31"/>
          <p:cNvSpPr>
            <a:spLocks noChangeArrowheads="1" noChangeShapeType="1" noTextEdit="1"/>
          </p:cNvSpPr>
          <p:nvPr/>
        </p:nvSpPr>
        <p:spPr bwMode="auto">
          <a:xfrm>
            <a:off x="228600" y="152400"/>
            <a:ext cx="6721475" cy="1182688"/>
          </a:xfrm>
          <a:prstGeom prst="rect">
            <a:avLst/>
          </a:prstGeom>
        </p:spPr>
        <p:txBody>
          <a:bodyPr wrap="none" fromWordArt="1">
            <a:prstTxWarp prst="textPlain">
              <a:avLst>
                <a:gd name="adj" fmla="val 50000"/>
              </a:avLst>
            </a:prstTxWarp>
          </a:bodyPr>
          <a:lstStyle/>
          <a:p>
            <a:r>
              <a:rPr lang="en-US" sz="3200" i="1" kern="10" dirty="0">
                <a:ln w="9525">
                  <a:solidFill>
                    <a:srgbClr val="542A00"/>
                  </a:solidFill>
                  <a:round/>
                  <a:headEnd/>
                  <a:tailEnd/>
                </a:ln>
                <a:solidFill>
                  <a:srgbClr val="542A00"/>
                </a:solidFill>
                <a:effectLst>
                  <a:outerShdw dist="35921" dir="2700000" algn="ctr" rotWithShape="0">
                    <a:srgbClr val="808080"/>
                  </a:outerShdw>
                </a:effectLst>
                <a:latin typeface="Arial Black"/>
              </a:rPr>
              <a:t>Rocky</a:t>
            </a:r>
            <a:r>
              <a:rPr lang="en-US" sz="3200" i="1" kern="10" dirty="0">
                <a:ln w="9525">
                  <a:solidFill>
                    <a:srgbClr val="542A00"/>
                  </a:solidFill>
                  <a:round/>
                  <a:headEnd/>
                  <a:tailEnd/>
                </a:ln>
                <a:solidFill>
                  <a:srgbClr val="FFEA8F"/>
                </a:solidFill>
                <a:effectLst>
                  <a:outerShdw dist="35921" dir="2700000" algn="ctr" rotWithShape="0">
                    <a:srgbClr val="808080"/>
                  </a:outerShdw>
                </a:effectLst>
                <a:latin typeface="Arial Black"/>
              </a:rPr>
              <a:t> </a:t>
            </a:r>
            <a:r>
              <a:rPr lang="en-US" sz="3200" i="1" kern="10" dirty="0">
                <a:ln w="9525">
                  <a:solidFill>
                    <a:srgbClr val="542A00"/>
                  </a:solidFill>
                  <a:round/>
                  <a:headEnd/>
                  <a:tailEnd/>
                </a:ln>
                <a:solidFill>
                  <a:srgbClr val="542A00"/>
                </a:solidFill>
                <a:effectLst>
                  <a:outerShdw dist="35921" dir="2700000" algn="ctr" rotWithShape="0">
                    <a:srgbClr val="808080"/>
                  </a:outerShdw>
                </a:effectLst>
                <a:latin typeface="Arial Black"/>
              </a:rPr>
              <a:t>Mountain </a:t>
            </a:r>
            <a:r>
              <a:rPr lang="en-US" sz="3200" i="1" kern="10" dirty="0" smtClean="0">
                <a:ln w="9525">
                  <a:solidFill>
                    <a:srgbClr val="542A00"/>
                  </a:solidFill>
                  <a:round/>
                  <a:headEnd/>
                  <a:tailEnd/>
                </a:ln>
                <a:solidFill>
                  <a:srgbClr val="542A00"/>
                </a:solidFill>
                <a:effectLst>
                  <a:outerShdw dist="35921" dir="2700000" algn="ctr" rotWithShape="0">
                    <a:srgbClr val="808080"/>
                  </a:outerShdw>
                </a:effectLst>
                <a:latin typeface="Arial Black"/>
              </a:rPr>
              <a:t>Lady </a:t>
            </a:r>
            <a:r>
              <a:rPr lang="en-US" sz="3200" i="1" kern="10" dirty="0" err="1" smtClean="0">
                <a:ln w="9525">
                  <a:solidFill>
                    <a:srgbClr val="542A00"/>
                  </a:solidFill>
                  <a:round/>
                  <a:headEnd/>
                  <a:tailEnd/>
                </a:ln>
                <a:solidFill>
                  <a:srgbClr val="542A00"/>
                </a:solidFill>
                <a:effectLst>
                  <a:outerShdw dist="35921" dir="2700000" algn="ctr" rotWithShape="0">
                    <a:srgbClr val="808080"/>
                  </a:outerShdw>
                </a:effectLst>
                <a:latin typeface="Arial Black"/>
              </a:rPr>
              <a:t>Grizz</a:t>
            </a:r>
            <a:endParaRPr lang="en-US" sz="3200" i="1" kern="10" dirty="0">
              <a:ln w="9525">
                <a:solidFill>
                  <a:srgbClr val="542A00"/>
                </a:solidFill>
                <a:round/>
                <a:headEnd/>
                <a:tailEnd/>
              </a:ln>
              <a:solidFill>
                <a:srgbClr val="542A00"/>
              </a:solidFill>
              <a:effectLst>
                <a:outerShdw dist="35921" dir="2700000" algn="ctr" rotWithShape="0">
                  <a:srgbClr val="808080"/>
                </a:outerShdw>
              </a:effectLst>
              <a:latin typeface="Arial Black"/>
            </a:endParaRPr>
          </a:p>
        </p:txBody>
      </p:sp>
      <p:sp>
        <p:nvSpPr>
          <p:cNvPr id="2052" name="WordArt 32"/>
          <p:cNvSpPr>
            <a:spLocks noChangeArrowheads="1" noChangeShapeType="1" noTextEdit="1"/>
          </p:cNvSpPr>
          <p:nvPr/>
        </p:nvSpPr>
        <p:spPr bwMode="auto">
          <a:xfrm>
            <a:off x="5105400" y="1143000"/>
            <a:ext cx="1782763" cy="427038"/>
          </a:xfrm>
          <a:prstGeom prst="rect">
            <a:avLst/>
          </a:prstGeom>
          <a:ln>
            <a:noFill/>
          </a:ln>
        </p:spPr>
        <p:txBody>
          <a:bodyPr wrap="none" fromWordArt="1">
            <a:prstTxWarp prst="textPlain">
              <a:avLst>
                <a:gd name="adj" fmla="val 50000"/>
              </a:avLst>
            </a:prstTxWarp>
          </a:bodyPr>
          <a:lstStyle/>
          <a:p>
            <a:r>
              <a:rPr lang="en-US" i="1" kern="10" dirty="0">
                <a:ln w="9525">
                  <a:noFill/>
                  <a:round/>
                  <a:headEnd/>
                  <a:tailEnd/>
                </a:ln>
                <a:solidFill>
                  <a:srgbClr val="542A00"/>
                </a:solidFill>
                <a:latin typeface="Arial Black"/>
              </a:rPr>
              <a:t>Basketball</a:t>
            </a:r>
          </a:p>
        </p:txBody>
      </p:sp>
      <p:sp>
        <p:nvSpPr>
          <p:cNvPr id="2084" name="Text Box 36"/>
          <p:cNvSpPr txBox="1">
            <a:spLocks noChangeArrowheads="1"/>
          </p:cNvSpPr>
          <p:nvPr/>
        </p:nvSpPr>
        <p:spPr bwMode="auto">
          <a:xfrm>
            <a:off x="5943600" y="1676400"/>
            <a:ext cx="990600" cy="274638"/>
          </a:xfrm>
          <a:prstGeom prst="rect">
            <a:avLst/>
          </a:prstGeom>
          <a:noFill/>
          <a:ln w="9525">
            <a:noFill/>
            <a:miter lim="800000"/>
            <a:headEnd/>
            <a:tailEnd/>
          </a:ln>
          <a:effectLst>
            <a:outerShdw dist="35921" dir="2700000" algn="ctr" rotWithShape="0">
              <a:srgbClr val="808080"/>
            </a:outerShdw>
          </a:effectLst>
        </p:spPr>
        <p:txBody>
          <a:bodyPr>
            <a:spAutoFit/>
          </a:bodyPr>
          <a:lstStyle/>
          <a:p>
            <a:pPr>
              <a:defRPr/>
            </a:pPr>
            <a:endParaRPr lang="en-US" sz="1200" dirty="0"/>
          </a:p>
        </p:txBody>
      </p:sp>
      <p:sp>
        <p:nvSpPr>
          <p:cNvPr id="2054" name="Text Box 37"/>
          <p:cNvSpPr txBox="1">
            <a:spLocks noChangeArrowheads="1"/>
          </p:cNvSpPr>
          <p:nvPr/>
        </p:nvSpPr>
        <p:spPr bwMode="auto">
          <a:xfrm>
            <a:off x="5791200" y="1600200"/>
            <a:ext cx="1447800" cy="11787842"/>
          </a:xfrm>
          <a:prstGeom prst="rect">
            <a:avLst/>
          </a:prstGeom>
          <a:noFill/>
          <a:ln w="9525">
            <a:noFill/>
            <a:miter lim="800000"/>
            <a:headEnd/>
            <a:tailEnd/>
          </a:ln>
        </p:spPr>
        <p:txBody>
          <a:bodyPr>
            <a:spAutoFit/>
          </a:bodyPr>
          <a:lstStyle/>
          <a:p>
            <a:pPr algn="l"/>
            <a:r>
              <a:rPr lang="en-US" sz="1000" dirty="0">
                <a:solidFill>
                  <a:srgbClr val="542A00"/>
                </a:solidFill>
                <a:latin typeface="Californian FB" pitchFamily="18" charset="0"/>
              </a:rPr>
              <a:t>Coach </a:t>
            </a:r>
            <a:r>
              <a:rPr lang="en-US" sz="1000" dirty="0" smtClean="0">
                <a:solidFill>
                  <a:srgbClr val="542A00"/>
                </a:solidFill>
                <a:latin typeface="Californian FB" pitchFamily="18" charset="0"/>
              </a:rPr>
              <a:t>Eric Honeyman</a:t>
            </a:r>
            <a:endParaRPr lang="en-US" sz="1000" dirty="0">
              <a:solidFill>
                <a:srgbClr val="542A00"/>
              </a:solidFill>
              <a:latin typeface="Californian FB" pitchFamily="18" charset="0"/>
            </a:endParaRPr>
          </a:p>
          <a:p>
            <a:pPr algn="l"/>
            <a:r>
              <a:rPr lang="en-US" sz="900" dirty="0">
                <a:solidFill>
                  <a:srgbClr val="542A00"/>
                </a:solidFill>
                <a:latin typeface="Californian FB" pitchFamily="18" charset="0"/>
              </a:rPr>
              <a:t>Office </a:t>
            </a:r>
            <a:r>
              <a:rPr lang="en-US" sz="900" dirty="0" smtClean="0">
                <a:solidFill>
                  <a:srgbClr val="542A00"/>
                </a:solidFill>
                <a:latin typeface="Californian FB" pitchFamily="18" charset="0"/>
              </a:rPr>
              <a:t>548-2211</a:t>
            </a:r>
            <a:endParaRPr lang="en-US" sz="900" dirty="0">
              <a:solidFill>
                <a:srgbClr val="542A00"/>
              </a:solidFill>
              <a:latin typeface="Californian FB" pitchFamily="18" charset="0"/>
            </a:endParaRPr>
          </a:p>
          <a:p>
            <a:pPr algn="l"/>
            <a:r>
              <a:rPr lang="en-US" sz="900" dirty="0" smtClean="0">
                <a:solidFill>
                  <a:srgbClr val="542A00"/>
                </a:solidFill>
                <a:latin typeface="Californian FB" pitchFamily="18" charset="0"/>
              </a:rPr>
              <a:t>Cell 605-484-3566</a:t>
            </a:r>
            <a:endParaRPr lang="en-US" sz="900" dirty="0">
              <a:solidFill>
                <a:srgbClr val="542A00"/>
              </a:solidFill>
              <a:latin typeface="Californian FB" pitchFamily="18" charset="0"/>
            </a:endParaRPr>
          </a:p>
          <a:p>
            <a:pPr algn="l"/>
            <a:r>
              <a:rPr lang="en-US" sz="900" dirty="0" smtClean="0">
                <a:solidFill>
                  <a:srgbClr val="542A00"/>
                </a:solidFill>
                <a:latin typeface="Californian FB" pitchFamily="18" charset="0"/>
              </a:rPr>
              <a:t>ehoneyman@bighorn1.com</a:t>
            </a:r>
            <a:endParaRPr lang="en-US" sz="900" dirty="0">
              <a:solidFill>
                <a:srgbClr val="542A00"/>
              </a:solidFill>
              <a:latin typeface="Californian FB" pitchFamily="18" charset="0"/>
            </a:endParaRPr>
          </a:p>
          <a:p>
            <a:pPr algn="l"/>
            <a:endParaRPr lang="en-US" sz="1000" dirty="0">
              <a:solidFill>
                <a:srgbClr val="542A00"/>
              </a:solidFill>
              <a:latin typeface="Californian FB" pitchFamily="18" charset="0"/>
            </a:endParaRPr>
          </a:p>
          <a:p>
            <a:pPr algn="l"/>
            <a:r>
              <a:rPr lang="en-US" sz="1000" dirty="0">
                <a:solidFill>
                  <a:srgbClr val="542A00"/>
                </a:solidFill>
                <a:latin typeface="Californian FB" pitchFamily="18" charset="0"/>
              </a:rPr>
              <a:t>Coach </a:t>
            </a:r>
            <a:r>
              <a:rPr lang="en-US" sz="1000" dirty="0" smtClean="0">
                <a:solidFill>
                  <a:srgbClr val="542A00"/>
                </a:solidFill>
                <a:latin typeface="Californian FB" pitchFamily="18" charset="0"/>
              </a:rPr>
              <a:t>Jake May</a:t>
            </a:r>
          </a:p>
          <a:p>
            <a:pPr algn="l"/>
            <a:r>
              <a:rPr lang="en-US" sz="900" dirty="0" smtClean="0">
                <a:solidFill>
                  <a:srgbClr val="542A00"/>
                </a:solidFill>
                <a:latin typeface="Californian FB" pitchFamily="18" charset="0"/>
              </a:rPr>
              <a:t>Jacob@officeshopinc.com</a:t>
            </a:r>
            <a:endParaRPr lang="en-US" sz="900" dirty="0">
              <a:solidFill>
                <a:srgbClr val="542A00"/>
              </a:solidFill>
              <a:latin typeface="Californian FB" pitchFamily="18" charset="0"/>
            </a:endParaRPr>
          </a:p>
          <a:p>
            <a:pPr algn="l"/>
            <a:r>
              <a:rPr lang="en-US" sz="900" dirty="0">
                <a:solidFill>
                  <a:srgbClr val="542A00"/>
                </a:solidFill>
                <a:latin typeface="Californian FB" pitchFamily="18" charset="0"/>
              </a:rPr>
              <a:t>Cell </a:t>
            </a:r>
            <a:r>
              <a:rPr lang="en-US" sz="900" dirty="0" smtClean="0">
                <a:solidFill>
                  <a:srgbClr val="542A00"/>
                </a:solidFill>
                <a:latin typeface="Californian FB" pitchFamily="18" charset="0"/>
              </a:rPr>
              <a:t>307-272-2762</a:t>
            </a:r>
          </a:p>
          <a:p>
            <a:pPr algn="l"/>
            <a:endParaRPr lang="en-US" sz="900" dirty="0">
              <a:solidFill>
                <a:srgbClr val="542A00"/>
              </a:solidFill>
              <a:latin typeface="Californian FB" pitchFamily="18" charset="0"/>
            </a:endParaRPr>
          </a:p>
          <a:p>
            <a:pPr algn="l"/>
            <a:r>
              <a:rPr lang="en-US" sz="900" dirty="0" smtClean="0">
                <a:solidFill>
                  <a:srgbClr val="542A00"/>
                </a:solidFill>
                <a:latin typeface="Californian FB" pitchFamily="18" charset="0"/>
              </a:rPr>
              <a:t>Coach Justin Moss</a:t>
            </a:r>
          </a:p>
          <a:p>
            <a:pPr algn="l"/>
            <a:r>
              <a:rPr lang="en-US" sz="900" dirty="0" smtClean="0">
                <a:solidFill>
                  <a:srgbClr val="542A00"/>
                </a:solidFill>
                <a:latin typeface="Californian FB" pitchFamily="18" charset="0"/>
              </a:rPr>
              <a:t>jmoss@bighorn1.com </a:t>
            </a:r>
          </a:p>
          <a:p>
            <a:pPr algn="l"/>
            <a:r>
              <a:rPr lang="en-US" sz="900" dirty="0" smtClean="0">
                <a:solidFill>
                  <a:srgbClr val="542A00"/>
                </a:solidFill>
                <a:latin typeface="Californian FB" pitchFamily="18" charset="0"/>
              </a:rPr>
              <a:t>307-272-8745</a:t>
            </a:r>
          </a:p>
          <a:p>
            <a:pPr algn="l"/>
            <a:endParaRPr lang="en-US" sz="900" dirty="0">
              <a:solidFill>
                <a:srgbClr val="542A00"/>
              </a:solidFill>
              <a:latin typeface="Californian FB" pitchFamily="18" charset="0"/>
            </a:endParaRPr>
          </a:p>
          <a:p>
            <a:pPr algn="l"/>
            <a:endParaRPr lang="en-US" sz="1000" dirty="0" smtClean="0">
              <a:solidFill>
                <a:srgbClr val="542A00"/>
              </a:solidFill>
              <a:latin typeface="Californian FB" pitchFamily="18" charset="0"/>
            </a:endParaRPr>
          </a:p>
          <a:p>
            <a:pPr algn="l"/>
            <a:endParaRPr lang="en-US" sz="800" dirty="0" smtClean="0">
              <a:solidFill>
                <a:srgbClr val="542A00"/>
              </a:solidFill>
              <a:latin typeface="Californian FB" pitchFamily="18" charset="0"/>
            </a:endParaRPr>
          </a:p>
          <a:p>
            <a:r>
              <a:rPr lang="en-US" sz="6000" dirty="0" smtClean="0">
                <a:solidFill>
                  <a:srgbClr val="542A00"/>
                </a:solidFill>
                <a:latin typeface="Algerian" pitchFamily="82" charset="0"/>
              </a:rPr>
              <a:t>G</a:t>
            </a:r>
          </a:p>
          <a:p>
            <a:r>
              <a:rPr lang="en-US" sz="6000" dirty="0" smtClean="0">
                <a:solidFill>
                  <a:srgbClr val="542A00"/>
                </a:solidFill>
                <a:latin typeface="Algerian" pitchFamily="82" charset="0"/>
              </a:rPr>
              <a:t>R</a:t>
            </a:r>
          </a:p>
          <a:p>
            <a:r>
              <a:rPr lang="en-US" sz="6000" dirty="0" smtClean="0">
                <a:solidFill>
                  <a:srgbClr val="542A00"/>
                </a:solidFill>
                <a:latin typeface="Algerian" pitchFamily="82" charset="0"/>
              </a:rPr>
              <a:t>I</a:t>
            </a:r>
          </a:p>
          <a:p>
            <a:r>
              <a:rPr lang="en-US" sz="6000" dirty="0" smtClean="0">
                <a:solidFill>
                  <a:srgbClr val="542A00"/>
                </a:solidFill>
                <a:latin typeface="Algerian" pitchFamily="82" charset="0"/>
              </a:rPr>
              <a:t>Z</a:t>
            </a:r>
          </a:p>
          <a:p>
            <a:r>
              <a:rPr lang="en-US" sz="6000" dirty="0" smtClean="0">
                <a:solidFill>
                  <a:srgbClr val="542A00"/>
                </a:solidFill>
                <a:latin typeface="Algerian" pitchFamily="82" charset="0"/>
              </a:rPr>
              <a:t>Z</a:t>
            </a:r>
            <a:endParaRPr lang="en-US" sz="6000" dirty="0">
              <a:solidFill>
                <a:srgbClr val="542A00"/>
              </a:solidFill>
              <a:latin typeface="Algerian" pitchFamily="82" charset="0"/>
            </a:endParaRPr>
          </a:p>
          <a:p>
            <a:endParaRPr lang="en-US" sz="6000" dirty="0">
              <a:latin typeface="Comic Sans MS" pitchFamily="66" charset="0"/>
            </a:endParaRPr>
          </a:p>
          <a:p>
            <a:pPr algn="l"/>
            <a:endParaRPr lang="en-US" sz="1000" dirty="0">
              <a:latin typeface="Comic Sans MS" pitchFamily="66" charset="0"/>
            </a:endParaRPr>
          </a:p>
          <a:p>
            <a:endParaRPr lang="en-US" sz="1200" dirty="0">
              <a:latin typeface="Arial" charset="0"/>
            </a:endParaRPr>
          </a:p>
          <a:p>
            <a:endParaRPr lang="en-US" sz="1200" dirty="0">
              <a:latin typeface="Arial" charset="0"/>
            </a:endParaRPr>
          </a:p>
          <a:p>
            <a:pPr marL="457200" lvl="4"/>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a:p>
            <a:endParaRPr lang="en-US" sz="1200" dirty="0">
              <a:latin typeface="Arial" charset="0"/>
            </a:endParaRPr>
          </a:p>
        </p:txBody>
      </p:sp>
      <p:sp>
        <p:nvSpPr>
          <p:cNvPr id="2121" name="Text Box 73"/>
          <p:cNvSpPr txBox="1">
            <a:spLocks noChangeArrowheads="1"/>
          </p:cNvSpPr>
          <p:nvPr/>
        </p:nvSpPr>
        <p:spPr bwMode="auto">
          <a:xfrm>
            <a:off x="1208088" y="3317875"/>
            <a:ext cx="184150" cy="1187450"/>
          </a:xfrm>
          <a:prstGeom prst="rect">
            <a:avLst/>
          </a:prstGeom>
          <a:noFill/>
          <a:ln w="9525">
            <a:noFill/>
            <a:miter lim="800000"/>
            <a:headEnd/>
            <a:tailEnd/>
          </a:ln>
          <a:effectLst/>
        </p:spPr>
        <p:txBody>
          <a:bodyPr wrap="none">
            <a:spAutoFit/>
          </a:bodyPr>
          <a:lstStyle/>
          <a:p>
            <a:pPr>
              <a:defRPr/>
            </a:pPr>
            <a:endParaRPr lang="en-US" dirty="0">
              <a:effectLst>
                <a:outerShdw blurRad="38100" dist="38100" dir="2700000" algn="tl">
                  <a:srgbClr val="C0C0C0"/>
                </a:outerShdw>
              </a:effectLst>
            </a:endParaRPr>
          </a:p>
          <a:p>
            <a:pPr>
              <a:defRPr/>
            </a:pPr>
            <a:endParaRPr lang="en-US" dirty="0">
              <a:effectLst>
                <a:outerShdw blurRad="38100" dist="38100" dir="2700000" algn="tl">
                  <a:srgbClr val="C0C0C0"/>
                </a:outerShdw>
              </a:effectLst>
            </a:endParaRPr>
          </a:p>
          <a:p>
            <a:pPr>
              <a:defRPr/>
            </a:pPr>
            <a:endParaRPr lang="en-US" dirty="0">
              <a:effectLst>
                <a:outerShdw blurRad="38100" dist="38100" dir="2700000" algn="tl">
                  <a:srgbClr val="C0C0C0"/>
                </a:outerShdw>
              </a:effectLst>
            </a:endParaRPr>
          </a:p>
        </p:txBody>
      </p:sp>
      <p:sp>
        <p:nvSpPr>
          <p:cNvPr id="2056" name="Text Box 75"/>
          <p:cNvSpPr txBox="1">
            <a:spLocks noChangeArrowheads="1"/>
          </p:cNvSpPr>
          <p:nvPr/>
        </p:nvSpPr>
        <p:spPr bwMode="auto">
          <a:xfrm>
            <a:off x="1676400" y="9372600"/>
            <a:ext cx="3500438" cy="274638"/>
          </a:xfrm>
          <a:prstGeom prst="rect">
            <a:avLst/>
          </a:prstGeom>
          <a:noFill/>
          <a:ln w="9525">
            <a:noFill/>
            <a:miter lim="800000"/>
            <a:headEnd/>
            <a:tailEnd/>
          </a:ln>
        </p:spPr>
        <p:txBody>
          <a:bodyPr wrap="none">
            <a:spAutoFit/>
          </a:bodyPr>
          <a:lstStyle/>
          <a:p>
            <a:r>
              <a:rPr lang="en-US" sz="1200" dirty="0">
                <a:solidFill>
                  <a:srgbClr val="542A00"/>
                </a:solidFill>
              </a:rPr>
              <a:t>“Prepare yourself today, for tomorrows opportunities”</a:t>
            </a:r>
          </a:p>
        </p:txBody>
      </p:sp>
      <p:sp>
        <p:nvSpPr>
          <p:cNvPr id="2124" name="Text Box 76"/>
          <p:cNvSpPr txBox="1">
            <a:spLocks noChangeArrowheads="1"/>
          </p:cNvSpPr>
          <p:nvPr/>
        </p:nvSpPr>
        <p:spPr bwMode="auto">
          <a:xfrm>
            <a:off x="533400" y="3200400"/>
            <a:ext cx="5638800" cy="274638"/>
          </a:xfrm>
          <a:prstGeom prst="rect">
            <a:avLst/>
          </a:prstGeom>
          <a:noFill/>
          <a:ln w="9525">
            <a:noFill/>
            <a:miter lim="800000"/>
            <a:headEnd/>
            <a:tailEnd/>
          </a:ln>
          <a:effectLst>
            <a:outerShdw dist="35921" dir="2700000" algn="ctr" rotWithShape="0">
              <a:srgbClr val="808080"/>
            </a:outerShdw>
          </a:effectLst>
        </p:spPr>
        <p:txBody>
          <a:bodyPr>
            <a:spAutoFit/>
          </a:bodyPr>
          <a:lstStyle/>
          <a:p>
            <a:pPr algn="l">
              <a:spcBef>
                <a:spcPct val="50000"/>
              </a:spcBef>
              <a:defRPr/>
            </a:pPr>
            <a:endParaRPr lang="en-US" sz="1200" dirty="0">
              <a:effectLst>
                <a:outerShdw blurRad="38100" dist="38100" dir="2700000" algn="tl">
                  <a:srgbClr val="C0C0C0"/>
                </a:outerShdw>
              </a:effectLst>
            </a:endParaRPr>
          </a:p>
        </p:txBody>
      </p:sp>
      <p:sp>
        <p:nvSpPr>
          <p:cNvPr id="2132" name="Rectangle 84"/>
          <p:cNvSpPr>
            <a:spLocks noChangeArrowheads="1"/>
          </p:cNvSpPr>
          <p:nvPr/>
        </p:nvSpPr>
        <p:spPr bwMode="auto">
          <a:xfrm>
            <a:off x="0" y="3257550"/>
            <a:ext cx="5715000" cy="338138"/>
          </a:xfrm>
          <a:prstGeom prst="rect">
            <a:avLst/>
          </a:prstGeom>
          <a:noFill/>
          <a:ln w="9525">
            <a:noFill/>
            <a:miter lim="800000"/>
            <a:headEnd/>
            <a:tailEnd/>
          </a:ln>
          <a:effectLst>
            <a:outerShdw dist="35921" dir="2700000" algn="ctr" rotWithShape="0">
              <a:srgbClr val="808080"/>
            </a:outerShdw>
          </a:effectLst>
        </p:spPr>
        <p:txBody>
          <a:bodyPr anchor="ctr">
            <a:spAutoFit/>
          </a:bodyPr>
          <a:lstStyle/>
          <a:p>
            <a:pPr algn="l">
              <a:defRPr/>
            </a:pPr>
            <a:endParaRPr lang="en-US" sz="1600" dirty="0"/>
          </a:p>
        </p:txBody>
      </p:sp>
      <p:sp>
        <p:nvSpPr>
          <p:cNvPr id="11" name="TextBox 10"/>
          <p:cNvSpPr txBox="1"/>
          <p:nvPr/>
        </p:nvSpPr>
        <p:spPr>
          <a:xfrm>
            <a:off x="876300" y="1371601"/>
            <a:ext cx="4953000" cy="5816977"/>
          </a:xfrm>
          <a:prstGeom prst="rect">
            <a:avLst/>
          </a:prstGeom>
          <a:noFill/>
          <a:ln>
            <a:solidFill>
              <a:schemeClr val="bg1"/>
            </a:solidFill>
          </a:ln>
        </p:spPr>
        <p:txBody>
          <a:bodyPr wrap="square">
            <a:spAutoFit/>
          </a:bodyPr>
          <a:lstStyle/>
          <a:p>
            <a:pPr algn="l">
              <a:defRPr/>
            </a:pPr>
            <a:r>
              <a:rPr lang="en-US" sz="1200" dirty="0" smtClean="0">
                <a:sym typeface="Wingdings" pitchFamily="2" charset="2"/>
              </a:rPr>
              <a:t>Week: February </a:t>
            </a:r>
            <a:r>
              <a:rPr lang="en-US" sz="1200" dirty="0" smtClean="0">
                <a:sym typeface="Wingdings" pitchFamily="2" charset="2"/>
              </a:rPr>
              <a:t>13</a:t>
            </a:r>
            <a:r>
              <a:rPr lang="en-US" sz="1200" baseline="30000" dirty="0" smtClean="0">
                <a:sym typeface="Wingdings" pitchFamily="2" charset="2"/>
              </a:rPr>
              <a:t>th</a:t>
            </a:r>
            <a:r>
              <a:rPr lang="en-US" sz="1200" dirty="0" smtClean="0">
                <a:sym typeface="Wingdings" pitchFamily="2" charset="2"/>
              </a:rPr>
              <a:t>-18th</a:t>
            </a:r>
            <a:endParaRPr lang="en-US" sz="1200" dirty="0" smtClean="0">
              <a:sym typeface="Wingdings" pitchFamily="2" charset="2"/>
            </a:endParaRPr>
          </a:p>
          <a:p>
            <a:pPr algn="l">
              <a:defRPr/>
            </a:pPr>
            <a:endParaRPr lang="en-US" sz="1200" dirty="0" smtClean="0">
              <a:sym typeface="Wingdings" pitchFamily="2" charset="2"/>
            </a:endParaRPr>
          </a:p>
          <a:p>
            <a:pPr algn="l">
              <a:defRPr/>
            </a:pPr>
            <a:r>
              <a:rPr lang="en-US" sz="1200" b="1" dirty="0" smtClean="0">
                <a:sym typeface="Wingdings" pitchFamily="2" charset="2"/>
              </a:rPr>
              <a:t>February </a:t>
            </a:r>
            <a:r>
              <a:rPr lang="en-US" sz="1200" b="1" dirty="0" smtClean="0">
                <a:sym typeface="Wingdings" pitchFamily="2" charset="2"/>
              </a:rPr>
              <a:t>17th </a:t>
            </a:r>
            <a:r>
              <a:rPr lang="en-US" sz="1200" dirty="0" smtClean="0">
                <a:sym typeface="Wingdings" pitchFamily="2" charset="2"/>
              </a:rPr>
              <a:t>Junior Varsity at Ten Sleep. Bus leaves Cowley at 2:40 from Cowley, and 2:50 from Byron. Return time around 9:00pm</a:t>
            </a:r>
            <a:endParaRPr lang="en-US" sz="1200" dirty="0" smtClean="0">
              <a:sym typeface="Wingdings" pitchFamily="2" charset="2"/>
            </a:endParaRPr>
          </a:p>
          <a:p>
            <a:pPr algn="l">
              <a:defRPr/>
            </a:pPr>
            <a:r>
              <a:rPr lang="en-US" sz="1200" b="1" dirty="0" smtClean="0">
                <a:sym typeface="Wingdings" pitchFamily="2" charset="2"/>
              </a:rPr>
              <a:t>February </a:t>
            </a:r>
            <a:r>
              <a:rPr lang="en-US" sz="1200" b="1" dirty="0" smtClean="0">
                <a:sym typeface="Wingdings" pitchFamily="2" charset="2"/>
              </a:rPr>
              <a:t>18</a:t>
            </a:r>
            <a:r>
              <a:rPr lang="en-US" sz="1200" b="1" baseline="30000" dirty="0" smtClean="0">
                <a:sym typeface="Wingdings" pitchFamily="2" charset="2"/>
              </a:rPr>
              <a:t>th</a:t>
            </a:r>
            <a:r>
              <a:rPr lang="en-US" sz="1200" b="1" dirty="0" smtClean="0">
                <a:sym typeface="Wingdings" pitchFamily="2" charset="2"/>
              </a:rPr>
              <a:t> </a:t>
            </a:r>
            <a:r>
              <a:rPr lang="en-US" sz="1200" dirty="0" smtClean="0">
                <a:sym typeface="Wingdings" pitchFamily="2" charset="2"/>
              </a:rPr>
              <a:t>Varsity and Junior Varsity </a:t>
            </a:r>
            <a:r>
              <a:rPr lang="en-US" sz="1200" dirty="0" smtClean="0">
                <a:sym typeface="Wingdings" pitchFamily="2" charset="2"/>
              </a:rPr>
              <a:t>at Shoshoni. Bus leaves </a:t>
            </a:r>
            <a:r>
              <a:rPr lang="en-US" sz="1200" dirty="0" err="1" smtClean="0">
                <a:sym typeface="Wingdings" pitchFamily="2" charset="2"/>
              </a:rPr>
              <a:t>Frannie</a:t>
            </a:r>
            <a:r>
              <a:rPr lang="en-US" sz="1200" dirty="0" smtClean="0">
                <a:sym typeface="Wingdings" pitchFamily="2" charset="2"/>
              </a:rPr>
              <a:t> at 7:55am, </a:t>
            </a:r>
            <a:r>
              <a:rPr lang="en-US" sz="1200" dirty="0" err="1" smtClean="0">
                <a:sym typeface="Wingdings" pitchFamily="2" charset="2"/>
              </a:rPr>
              <a:t>Deaver</a:t>
            </a:r>
            <a:r>
              <a:rPr lang="en-US" sz="1200" dirty="0" smtClean="0">
                <a:sym typeface="Wingdings" pitchFamily="2" charset="2"/>
              </a:rPr>
              <a:t> 8:05, Cowley 8:15 and Byron 8:25. Return home around 9:00pm</a:t>
            </a:r>
            <a:endParaRPr lang="en-US" sz="1200" dirty="0" smtClean="0">
              <a:sym typeface="Wingdings" pitchFamily="2" charset="2"/>
            </a:endParaRPr>
          </a:p>
          <a:p>
            <a:pPr algn="l">
              <a:defRPr/>
            </a:pPr>
            <a:r>
              <a:rPr lang="en-US" sz="1200" b="1" dirty="0" smtClean="0">
                <a:sym typeface="Wingdings" pitchFamily="2" charset="2"/>
              </a:rPr>
              <a:t>There is No more freshman Games the rest of the year!!!</a:t>
            </a:r>
            <a:endParaRPr lang="en-US" sz="1200" b="1" dirty="0">
              <a:sym typeface="Wingdings" pitchFamily="2" charset="2"/>
            </a:endParaRPr>
          </a:p>
          <a:p>
            <a:pPr algn="l">
              <a:defRPr/>
            </a:pPr>
            <a:r>
              <a:rPr lang="en-US" sz="1200" dirty="0" smtClean="0">
                <a:sym typeface="Wingdings" pitchFamily="2" charset="2"/>
              </a:rPr>
              <a:t>Girls, make sure to bring shoes, money, any extra gear you will need for the games this week. The managers will have all varsity jerseys and warm up shirts. The rest is on you to bring. </a:t>
            </a:r>
            <a:r>
              <a:rPr lang="en-US" sz="1200" dirty="0" smtClean="0">
                <a:sym typeface="Wingdings" pitchFamily="2" charset="2"/>
              </a:rPr>
              <a:t>The school will pay for their meal coming back home Saturday night. We will stop at the gas station and so send money for them to pick up some goods there.</a:t>
            </a:r>
            <a:endParaRPr lang="en-US" sz="1200" dirty="0" smtClean="0">
              <a:sym typeface="Wingdings" pitchFamily="2" charset="2"/>
            </a:endParaRPr>
          </a:p>
          <a:p>
            <a:pPr algn="l">
              <a:defRPr/>
            </a:pPr>
            <a:r>
              <a:rPr lang="en-US" sz="1200" dirty="0" smtClean="0">
                <a:sym typeface="Wingdings" pitchFamily="2" charset="2"/>
              </a:rPr>
              <a:t>Please </a:t>
            </a:r>
            <a:r>
              <a:rPr lang="en-US" sz="1200" dirty="0" smtClean="0">
                <a:sym typeface="Wingdings" pitchFamily="2" charset="2"/>
              </a:rPr>
              <a:t>bring the fans should be an awesome week of basketball. </a:t>
            </a:r>
            <a:r>
              <a:rPr lang="en-US" sz="1200" dirty="0" smtClean="0">
                <a:sym typeface="Wingdings" pitchFamily="2" charset="2"/>
              </a:rPr>
              <a:t>As </a:t>
            </a:r>
            <a:r>
              <a:rPr lang="en-US" sz="1200" dirty="0" smtClean="0">
                <a:sym typeface="Wingdings" pitchFamily="2" charset="2"/>
              </a:rPr>
              <a:t>coaches we want the girls to come as a team and leave as a team to all away games. If there is an emergency please contact one of the coaches to let us know.     GO GRIZZ!</a:t>
            </a:r>
            <a:endParaRPr lang="en-US" sz="1200" dirty="0">
              <a:sym typeface="Wingdings" pitchFamily="2" charset="2"/>
            </a:endParaRPr>
          </a:p>
          <a:p>
            <a:pPr algn="l">
              <a:defRPr/>
            </a:pPr>
            <a:endParaRPr lang="en-US" sz="1200" dirty="0">
              <a:sym typeface="Wingdings" pitchFamily="2" charset="2"/>
            </a:endParaRPr>
          </a:p>
          <a:p>
            <a:pPr algn="l">
              <a:defRPr/>
            </a:pPr>
            <a:r>
              <a:rPr lang="en-US" sz="1200" dirty="0" smtClean="0">
                <a:sym typeface="Wingdings" pitchFamily="2" charset="2"/>
              </a:rPr>
              <a:t>Coach: Honeyman, May, Moss</a:t>
            </a:r>
          </a:p>
          <a:p>
            <a:pPr algn="l">
              <a:defRPr/>
            </a:pPr>
            <a:r>
              <a:rPr lang="en-US" sz="1000" dirty="0" smtClean="0">
                <a:sym typeface="Wingdings" pitchFamily="2" charset="2"/>
              </a:rPr>
              <a:t>_____________________________________________________________</a:t>
            </a:r>
            <a:endParaRPr lang="en-US" sz="1400" b="1" u="sng" dirty="0" smtClean="0">
              <a:sym typeface="Wingdings" pitchFamily="2" charset="2"/>
            </a:endParaRPr>
          </a:p>
          <a:p>
            <a:pPr algn="l">
              <a:defRPr/>
            </a:pPr>
            <a:r>
              <a:rPr lang="en-US" sz="1400" b="1" u="sng" dirty="0" smtClean="0">
                <a:sym typeface="Wingdings" pitchFamily="2" charset="2"/>
              </a:rPr>
              <a:t>Quote of the Week:</a:t>
            </a:r>
            <a:endParaRPr lang="en-US" sz="1400" b="1" u="sng" dirty="0" smtClean="0"/>
          </a:p>
          <a:p>
            <a:pPr algn="l">
              <a:defRPr/>
            </a:pPr>
            <a:endParaRPr lang="en-US" sz="1400" dirty="0" smtClean="0"/>
          </a:p>
          <a:p>
            <a:pPr algn="l">
              <a:defRPr/>
            </a:pPr>
            <a:r>
              <a:rPr lang="en-US" sz="1400" dirty="0" smtClean="0"/>
              <a:t>Win Every Week </a:t>
            </a:r>
          </a:p>
          <a:p>
            <a:pPr algn="l">
              <a:defRPr/>
            </a:pPr>
            <a:endParaRPr lang="en-US" sz="1400" dirty="0" smtClean="0"/>
          </a:p>
          <a:p>
            <a:pPr algn="l">
              <a:defRPr/>
            </a:pPr>
            <a:r>
              <a:rPr lang="en-US" sz="1400" dirty="0" smtClean="0"/>
              <a:t/>
            </a:r>
            <a:br>
              <a:rPr lang="en-US" sz="1400" dirty="0" smtClean="0"/>
            </a:br>
            <a:endParaRPr lang="en-US" sz="1400" dirty="0" smtClean="0"/>
          </a:p>
          <a:p>
            <a:pPr algn="l"/>
            <a:endParaRPr lang="en-US" sz="1400" dirty="0" smtClean="0"/>
          </a:p>
          <a:p>
            <a:pPr algn="l">
              <a:defRPr/>
            </a:pPr>
            <a:endParaRPr lang="en-US" sz="1200" dirty="0">
              <a:sym typeface="Wingdings" pitchFamily="2" charset="2"/>
            </a:endParaRPr>
          </a:p>
          <a:p>
            <a:pPr algn="l">
              <a:defRPr/>
            </a:pPr>
            <a:endParaRPr lang="en-US" sz="1200" dirty="0">
              <a:sym typeface="Wingdings" pitchFamily="2" charset="2"/>
            </a:endParaRPr>
          </a:p>
          <a:p>
            <a:pPr algn="l">
              <a:defRPr/>
            </a:pPr>
            <a:endParaRPr lang="en-US" sz="1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9887" y="5185399"/>
            <a:ext cx="2195513" cy="2003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outerShdw dist="35921" dir="2700000" algn="ctr" rotWithShape="0">
            <a:srgbClr val="808080"/>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outerShdw dist="35921" dir="2700000" algn="ctr" rotWithShape="0">
            <a:srgbClr val="808080"/>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42410</TotalTime>
  <Words>250</Words>
  <Application>Microsoft Office PowerPoint</Application>
  <PresentationFormat>Custom</PresentationFormat>
  <Paragraphs>62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BGH1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Simmons</dc:creator>
  <cp:lastModifiedBy>Ehoneyman</cp:lastModifiedBy>
  <cp:revision>782</cp:revision>
  <cp:lastPrinted>2016-02-02T15:04:23Z</cp:lastPrinted>
  <dcterms:created xsi:type="dcterms:W3CDTF">2005-06-09T14:51:41Z</dcterms:created>
  <dcterms:modified xsi:type="dcterms:W3CDTF">2017-02-14T18:04:05Z</dcterms:modified>
</cp:coreProperties>
</file>